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198.png"/><Relationship Id="rId17" Type="http://schemas.openxmlformats.org/officeDocument/2006/relationships/image" Target="../media/image199.png"/><Relationship Id="rId18" Type="http://schemas.openxmlformats.org/officeDocument/2006/relationships/image" Target="../media/image200.png"/><Relationship Id="rId19" Type="http://schemas.openxmlformats.org/officeDocument/2006/relationships/image" Target="../media/image201.png"/><Relationship Id="rId20" Type="http://schemas.openxmlformats.org/officeDocument/2006/relationships/image" Target="../media/image202.png"/><Relationship Id="rId21" Type="http://schemas.openxmlformats.org/officeDocument/2006/relationships/image" Target="../media/image203.png"/><Relationship Id="rId22" Type="http://schemas.openxmlformats.org/officeDocument/2006/relationships/image" Target="../media/image204.png"/><Relationship Id="rId23" Type="http://schemas.openxmlformats.org/officeDocument/2006/relationships/image" Target="../media/image205.png"/><Relationship Id="rId24" Type="http://schemas.openxmlformats.org/officeDocument/2006/relationships/image" Target="../media/image206.png"/><Relationship Id="rId25" Type="http://schemas.openxmlformats.org/officeDocument/2006/relationships/image" Target="../media/image207.png"/><Relationship Id="rId26" Type="http://schemas.openxmlformats.org/officeDocument/2006/relationships/image" Target="../media/image2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6" Type="http://schemas.openxmlformats.org/officeDocument/2006/relationships/image" Target="../media/image239.png"/><Relationship Id="rId17" Type="http://schemas.openxmlformats.org/officeDocument/2006/relationships/image" Target="../media/image240.png"/><Relationship Id="rId18" Type="http://schemas.openxmlformats.org/officeDocument/2006/relationships/image" Target="../media/image241.png"/><Relationship Id="rId19" Type="http://schemas.openxmlformats.org/officeDocument/2006/relationships/image" Target="../media/image242.png"/><Relationship Id="rId20" Type="http://schemas.openxmlformats.org/officeDocument/2006/relationships/image" Target="../media/image243.png"/><Relationship Id="rId21" Type="http://schemas.openxmlformats.org/officeDocument/2006/relationships/image" Target="../media/image244.png"/><Relationship Id="rId22" Type="http://schemas.openxmlformats.org/officeDocument/2006/relationships/image" Target="../media/image245.png"/><Relationship Id="rId23" Type="http://schemas.openxmlformats.org/officeDocument/2006/relationships/image" Target="../media/image246.png"/><Relationship Id="rId24" Type="http://schemas.openxmlformats.org/officeDocument/2006/relationships/image" Target="../media/image247.png"/><Relationship Id="rId25" Type="http://schemas.openxmlformats.org/officeDocument/2006/relationships/image" Target="../media/image248.png"/><Relationship Id="rId26" Type="http://schemas.openxmlformats.org/officeDocument/2006/relationships/image" Target="../media/image249.png"/><Relationship Id="rId27" Type="http://schemas.openxmlformats.org/officeDocument/2006/relationships/image" Target="../media/image25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7" Type="http://schemas.openxmlformats.org/officeDocument/2006/relationships/image" Target="../media/image28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20" Type="http://schemas.openxmlformats.org/officeDocument/2006/relationships/image" Target="../media/image109.png"/><Relationship Id="rId21" Type="http://schemas.openxmlformats.org/officeDocument/2006/relationships/image" Target="../media/image110.png"/><Relationship Id="rId22" Type="http://schemas.openxmlformats.org/officeDocument/2006/relationships/image" Target="../media/image111.png"/><Relationship Id="rId23" Type="http://schemas.openxmlformats.org/officeDocument/2006/relationships/image" Target="../media/image112.png"/><Relationship Id="rId24" Type="http://schemas.openxmlformats.org/officeDocument/2006/relationships/image" Target="../media/image1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80299"/>
            <a:ext cx="8199920" cy="16084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5974" y="4674679"/>
            <a:ext cx="8934132" cy="1245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3114" y="6100149"/>
            <a:ext cx="5231728" cy="6227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75298" y="6122925"/>
            <a:ext cx="3610233" cy="622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7822" y="5292698"/>
            <a:ext cx="5108170" cy="11914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5" y="1028824"/>
            <a:ext cx="6989648" cy="51640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33161" y="8074964"/>
            <a:ext cx="4943613" cy="6513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71254" y="7572962"/>
            <a:ext cx="194611" cy="194611"/>
            <a:chOff x="12771254" y="7572962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71254" y="7572962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1254" y="8267087"/>
            <a:ext cx="194611" cy="194611"/>
            <a:chOff x="12771254" y="8267087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1254" y="8267087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48780" y="7384444"/>
            <a:ext cx="4003537" cy="7693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771254" y="8945481"/>
            <a:ext cx="194611" cy="194611"/>
            <a:chOff x="12771254" y="8945481"/>
            <a:chExt cx="194611" cy="1946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71254" y="8945481"/>
              <a:ext cx="194611" cy="1946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48780" y="8756954"/>
            <a:ext cx="4500813" cy="6227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771254" y="9619886"/>
            <a:ext cx="194611" cy="194611"/>
            <a:chOff x="12771254" y="9619886"/>
            <a:chExt cx="194611" cy="1946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71254" y="9619886"/>
              <a:ext cx="194611" cy="19461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48763" y="9431352"/>
            <a:ext cx="3978461" cy="6227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771254" y="6909549"/>
            <a:ext cx="194611" cy="194611"/>
            <a:chOff x="12771254" y="6909549"/>
            <a:chExt cx="194611" cy="1946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71254" y="6909549"/>
              <a:ext cx="194611" cy="19461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48780" y="6721021"/>
            <a:ext cx="3210394" cy="6227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98" y="3949338"/>
            <a:ext cx="4625088" cy="6361773"/>
            <a:chOff x="-12698" y="3949338"/>
            <a:chExt cx="4625088" cy="6361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98" y="3949338"/>
              <a:ext cx="4625088" cy="6361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835" y="123125"/>
            <a:ext cx="5282814" cy="1235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942" y="1337551"/>
            <a:ext cx="4946332" cy="140109"/>
            <a:chOff x="6704942" y="1337551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942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6995" y="1578954"/>
            <a:ext cx="4161814" cy="61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236706"/>
            <a:ext cx="4612389" cy="2947553"/>
            <a:chOff x="0" y="3236706"/>
            <a:chExt cx="4612389" cy="2947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13804" y="1955321"/>
              <a:ext cx="9224778" cy="589510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236706"/>
              <a:ext cx="4612389" cy="2947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184259"/>
            <a:ext cx="4612389" cy="4101455"/>
            <a:chOff x="0" y="6184259"/>
            <a:chExt cx="4612389" cy="4101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38487" y="4401239"/>
              <a:ext cx="9224778" cy="820291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184259"/>
              <a:ext cx="4612389" cy="41014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62208" y="2469430"/>
            <a:ext cx="3115519" cy="609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12389" y="3236706"/>
            <a:ext cx="4612389" cy="2947553"/>
            <a:chOff x="4612389" y="3236706"/>
            <a:chExt cx="4612389" cy="29475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2389" y="3236706"/>
              <a:ext cx="4612389" cy="2947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3822" y="3233399"/>
            <a:ext cx="4612389" cy="2947553"/>
            <a:chOff x="9213822" y="3233399"/>
            <a:chExt cx="4612389" cy="29475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13822" y="3233399"/>
              <a:ext cx="4612389" cy="29475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3822" y="6180952"/>
            <a:ext cx="4612389" cy="4101455"/>
            <a:chOff x="9213822" y="6180952"/>
            <a:chExt cx="4612389" cy="41014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3822" y="6180952"/>
              <a:ext cx="4612389" cy="41014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26212" y="3233399"/>
            <a:ext cx="4612389" cy="2947553"/>
            <a:chOff x="13826212" y="3233399"/>
            <a:chExt cx="4612389" cy="29475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26212" y="3233399"/>
              <a:ext cx="4612389" cy="29475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26212" y="6180952"/>
            <a:ext cx="4612389" cy="4101455"/>
            <a:chOff x="13826212" y="6180952"/>
            <a:chExt cx="4612389" cy="41014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26212" y="6180952"/>
              <a:ext cx="4612389" cy="41014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07934" y="2469430"/>
            <a:ext cx="3108862" cy="60945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85715" y="2469430"/>
            <a:ext cx="3155995" cy="6094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05835" y="2469430"/>
            <a:ext cx="3149338" cy="6094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612389" y="6184259"/>
            <a:ext cx="4612389" cy="4101455"/>
            <a:chOff x="4612389" y="6184259"/>
            <a:chExt cx="4612389" cy="41014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12389" y="6184259"/>
              <a:ext cx="4612389" cy="41014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78108" y="6184259"/>
            <a:ext cx="4648103" cy="4101455"/>
            <a:chOff x="9178108" y="6184259"/>
            <a:chExt cx="4648103" cy="41014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78108" y="6184259"/>
              <a:ext cx="4648103" cy="41014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26212" y="6133333"/>
            <a:ext cx="4683354" cy="4104762"/>
            <a:chOff x="13826212" y="6133333"/>
            <a:chExt cx="4683354" cy="410476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26212" y="6133333"/>
              <a:ext cx="4683354" cy="41047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53659" y="2412286"/>
            <a:ext cx="2717460" cy="543200"/>
            <a:chOff x="3253659" y="2412286"/>
            <a:chExt cx="2717460" cy="54320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53659" y="2412286"/>
              <a:ext cx="2717460" cy="5432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84127" y="2412286"/>
            <a:ext cx="2717460" cy="543200"/>
            <a:chOff x="7784127" y="2412286"/>
            <a:chExt cx="2717460" cy="54320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4127" y="2412286"/>
              <a:ext cx="2717460" cy="5432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67481" y="2399587"/>
            <a:ext cx="2717460" cy="543200"/>
            <a:chOff x="12467481" y="2399587"/>
            <a:chExt cx="2717460" cy="54320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67481" y="2399587"/>
              <a:ext cx="2717460" cy="54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98" y="3949338"/>
            <a:ext cx="4625088" cy="6361773"/>
            <a:chOff x="-12698" y="3949338"/>
            <a:chExt cx="4625088" cy="6361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98" y="3949338"/>
              <a:ext cx="4625088" cy="6361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835" y="123125"/>
            <a:ext cx="5282814" cy="1235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942" y="1337551"/>
            <a:ext cx="4946332" cy="140109"/>
            <a:chOff x="6704942" y="1337551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942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1601" y="1591439"/>
            <a:ext cx="7411453" cy="6513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236706"/>
            <a:ext cx="4612389" cy="2947553"/>
            <a:chOff x="0" y="3236706"/>
            <a:chExt cx="4612389" cy="29475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13804" y="1955321"/>
              <a:ext cx="9224778" cy="589510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236706"/>
              <a:ext cx="4612389" cy="29475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184259"/>
            <a:ext cx="4612389" cy="4101455"/>
            <a:chOff x="0" y="6184259"/>
            <a:chExt cx="4612389" cy="4101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38487" y="4401239"/>
              <a:ext cx="9224778" cy="820291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6184259"/>
              <a:ext cx="4612389" cy="41014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62208" y="2465715"/>
            <a:ext cx="3155396" cy="6132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12389" y="3236706"/>
            <a:ext cx="4612389" cy="2947553"/>
            <a:chOff x="4612389" y="3236706"/>
            <a:chExt cx="4612389" cy="29475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2389" y="3236706"/>
              <a:ext cx="4612389" cy="29475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3822" y="3233399"/>
            <a:ext cx="4612389" cy="2947553"/>
            <a:chOff x="9213822" y="3233399"/>
            <a:chExt cx="4612389" cy="29475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13822" y="3233399"/>
              <a:ext cx="4612389" cy="29475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3822" y="6180952"/>
            <a:ext cx="4612389" cy="4101455"/>
            <a:chOff x="9213822" y="6180952"/>
            <a:chExt cx="4612389" cy="41014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3822" y="6180952"/>
              <a:ext cx="4612389" cy="41014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26212" y="3233399"/>
            <a:ext cx="4612389" cy="2947553"/>
            <a:chOff x="13826212" y="3233399"/>
            <a:chExt cx="4612389" cy="29475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26212" y="3233399"/>
              <a:ext cx="4612389" cy="29475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07934" y="2465715"/>
            <a:ext cx="3140557" cy="6037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85715" y="2465715"/>
            <a:ext cx="3171815" cy="6132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05811" y="2465715"/>
            <a:ext cx="3202100" cy="6132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12389" y="6184259"/>
            <a:ext cx="4612389" cy="4101455"/>
            <a:chOff x="4612389" y="6184259"/>
            <a:chExt cx="4612389" cy="41014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12389" y="6184259"/>
              <a:ext cx="4612389" cy="41014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78108" y="6184259"/>
            <a:ext cx="4648103" cy="4101455"/>
            <a:chOff x="9178108" y="6184259"/>
            <a:chExt cx="4648103" cy="41014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78108" y="6184259"/>
              <a:ext cx="4648103" cy="41014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253659" y="2412286"/>
            <a:ext cx="2717460" cy="543200"/>
            <a:chOff x="3253659" y="2412286"/>
            <a:chExt cx="2717460" cy="5432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53659" y="2412286"/>
              <a:ext cx="2717460" cy="5432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84127" y="2412286"/>
            <a:ext cx="2717460" cy="543200"/>
            <a:chOff x="7784127" y="2412286"/>
            <a:chExt cx="2717460" cy="5432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84127" y="2412286"/>
              <a:ext cx="2717460" cy="5432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67481" y="2399587"/>
            <a:ext cx="2717460" cy="543200"/>
            <a:chOff x="12467481" y="2399587"/>
            <a:chExt cx="2717460" cy="54320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67481" y="2399587"/>
              <a:ext cx="2717460" cy="5432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26212" y="6165676"/>
            <a:ext cx="4459503" cy="4129330"/>
            <a:chOff x="13826212" y="6165676"/>
            <a:chExt cx="4459503" cy="41293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26212" y="6165676"/>
              <a:ext cx="4459503" cy="41293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42857" y="6184259"/>
            <a:ext cx="4683354" cy="4101455"/>
            <a:chOff x="9142857" y="6184259"/>
            <a:chExt cx="4683354" cy="410145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2857" y="6184259"/>
              <a:ext cx="4683354" cy="41014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612389" y="6202842"/>
            <a:ext cx="4530468" cy="4101455"/>
            <a:chOff x="4612389" y="6202842"/>
            <a:chExt cx="4530468" cy="410145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12389" y="6202842"/>
              <a:ext cx="4530468" cy="410145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0" y="6202842"/>
            <a:ext cx="4612389" cy="4082872"/>
            <a:chOff x="0" y="6202842"/>
            <a:chExt cx="4612389" cy="408287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6202842"/>
              <a:ext cx="4612389" cy="4082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98" y="3949338"/>
            <a:ext cx="4625088" cy="6361773"/>
            <a:chOff x="-12698" y="3949338"/>
            <a:chExt cx="4625088" cy="6361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98" y="3949338"/>
              <a:ext cx="4625088" cy="6361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2857" y="3733333"/>
            <a:ext cx="7466667" cy="6221429"/>
            <a:chOff x="742857" y="3733333"/>
            <a:chExt cx="7466667" cy="62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7" y="3733333"/>
              <a:ext cx="7466667" cy="622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835" y="123125"/>
            <a:ext cx="5282814" cy="12357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4942" y="1337551"/>
            <a:ext cx="4946332" cy="140109"/>
            <a:chOff x="6704942" y="1337551"/>
            <a:chExt cx="4946332" cy="140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4942" y="1337551"/>
              <a:ext cx="494633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1601" y="1595154"/>
            <a:ext cx="4953614" cy="6187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397" y="2402896"/>
            <a:ext cx="5671191" cy="1070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9292" y="2440437"/>
            <a:ext cx="3855686" cy="1017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76041" y="2680938"/>
            <a:ext cx="5133632" cy="543200"/>
            <a:chOff x="6576041" y="2680938"/>
            <a:chExt cx="5133632" cy="5432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6041" y="2680938"/>
              <a:ext cx="5133632" cy="543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2169" y="3949338"/>
            <a:ext cx="6878922" cy="5703042"/>
            <a:chOff x="1032169" y="3949338"/>
            <a:chExt cx="6878922" cy="57030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169" y="3949338"/>
              <a:ext cx="6878922" cy="57030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4762" y="3690145"/>
            <a:ext cx="8385546" cy="6221429"/>
            <a:chOff x="9504762" y="3690145"/>
            <a:chExt cx="8385546" cy="62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4762" y="3690145"/>
              <a:ext cx="8385546" cy="62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04631" y="3949338"/>
            <a:ext cx="7857106" cy="5750662"/>
            <a:chOff x="9804631" y="3949338"/>
            <a:chExt cx="7857106" cy="57506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04631" y="3949338"/>
              <a:ext cx="7857106" cy="57506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18983" y="5023448"/>
            <a:ext cx="571776" cy="119409"/>
            <a:chOff x="12918983" y="5023448"/>
            <a:chExt cx="571776" cy="1194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8983" y="5023448"/>
              <a:ext cx="571776" cy="1194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17425" y="5590440"/>
            <a:ext cx="571776" cy="119409"/>
            <a:chOff x="15317425" y="5590440"/>
            <a:chExt cx="571776" cy="1194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17425" y="5590440"/>
              <a:ext cx="571776" cy="119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18983" y="6085750"/>
            <a:ext cx="571776" cy="119409"/>
            <a:chOff x="12918983" y="6085750"/>
            <a:chExt cx="571776" cy="1194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18983" y="6085750"/>
              <a:ext cx="571776" cy="1194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00109" y="6586111"/>
            <a:ext cx="571776" cy="119409"/>
            <a:chOff x="15300109" y="6586111"/>
            <a:chExt cx="571776" cy="1194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00109" y="6586111"/>
              <a:ext cx="571776" cy="1194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907901" y="7070520"/>
            <a:ext cx="571776" cy="119409"/>
            <a:chOff x="15907901" y="7070520"/>
            <a:chExt cx="571776" cy="1194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07901" y="7070520"/>
              <a:ext cx="571776" cy="119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011" y="3923317"/>
            <a:ext cx="5793708" cy="5768017"/>
            <a:chOff x="185011" y="3923317"/>
            <a:chExt cx="5793708" cy="57680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011" y="3923317"/>
              <a:ext cx="5793708" cy="576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67768" y="3923317"/>
            <a:ext cx="5750179" cy="5724681"/>
            <a:chOff x="6267768" y="3923317"/>
            <a:chExt cx="5750179" cy="57246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7768" y="3923317"/>
              <a:ext cx="5750179" cy="57246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5632" y="367840"/>
            <a:ext cx="5282823" cy="1238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97740" y="1585170"/>
            <a:ext cx="4946332" cy="140109"/>
            <a:chOff x="6697740" y="1585170"/>
            <a:chExt cx="4946332" cy="140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7740" y="1585170"/>
              <a:ext cx="4946332" cy="1401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9792" y="1852230"/>
            <a:ext cx="5043204" cy="6513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283" y="2651557"/>
            <a:ext cx="1920835" cy="12298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52796" y="2646882"/>
            <a:ext cx="1691578" cy="12393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7581" y="4683981"/>
            <a:ext cx="1405068" cy="8992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4572" y="5777467"/>
            <a:ext cx="4638750" cy="28980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0538" y="4147138"/>
            <a:ext cx="5422655" cy="5277040"/>
            <a:chOff x="370538" y="4147138"/>
            <a:chExt cx="5422655" cy="5277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538" y="4147138"/>
              <a:ext cx="5422655" cy="5277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15275" y="3904734"/>
            <a:ext cx="5750179" cy="5724681"/>
            <a:chOff x="12315275" y="3904734"/>
            <a:chExt cx="5750179" cy="57246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5275" y="3904734"/>
              <a:ext cx="5750179" cy="57246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00263" y="2628301"/>
            <a:ext cx="1605863" cy="12393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45088" y="4665398"/>
            <a:ext cx="1405068" cy="8992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22080" y="5758884"/>
            <a:ext cx="4638750" cy="28980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81753" y="4174421"/>
            <a:ext cx="5342892" cy="5302975"/>
            <a:chOff x="12481753" y="4174421"/>
            <a:chExt cx="5342892" cy="53029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81753" y="4174421"/>
              <a:ext cx="5342892" cy="5302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66667" y="8995864"/>
            <a:ext cx="5080239" cy="375928"/>
            <a:chOff x="12666667" y="8995864"/>
            <a:chExt cx="5080239" cy="3759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2666667" y="8995864"/>
              <a:ext cx="5080239" cy="3759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18768" y="6519076"/>
            <a:ext cx="5146994" cy="310092"/>
            <a:chOff x="10118768" y="6519076"/>
            <a:chExt cx="5146994" cy="3100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118768" y="6519076"/>
              <a:ext cx="5146994" cy="31009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861049" y="8980125"/>
            <a:ext cx="536330" cy="4094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0">
            <a:off x="12420010" y="6287443"/>
            <a:ext cx="550187" cy="5047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981140" y="4647277"/>
            <a:ext cx="691692" cy="119409"/>
            <a:chOff x="16981140" y="4647277"/>
            <a:chExt cx="691692" cy="1194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81140" y="4647277"/>
              <a:ext cx="691692" cy="119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71411" y="4155838"/>
            <a:ext cx="5342892" cy="5302975"/>
            <a:chOff x="6471411" y="4155838"/>
            <a:chExt cx="5342892" cy="53029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71411" y="4155838"/>
              <a:ext cx="5342892" cy="53029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52381" y="4590599"/>
            <a:ext cx="691692" cy="119409"/>
            <a:chOff x="10952381" y="4590599"/>
            <a:chExt cx="691692" cy="1194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52381" y="4590599"/>
              <a:ext cx="691692" cy="1194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77778" y="9063249"/>
            <a:ext cx="5117460" cy="375928"/>
            <a:chOff x="6577778" y="9063249"/>
            <a:chExt cx="5117460" cy="3759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6577778" y="9063249"/>
              <a:ext cx="5117460" cy="3759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67460" y="6586103"/>
            <a:ext cx="5146275" cy="310092"/>
            <a:chOff x="4067460" y="6586103"/>
            <a:chExt cx="5146275" cy="3100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4067460" y="6586103"/>
              <a:ext cx="5146275" cy="31009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5400000">
            <a:off x="6385659" y="6363486"/>
            <a:ext cx="550187" cy="50474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809399" y="9047514"/>
            <a:ext cx="564901" cy="4094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040" y="416777"/>
            <a:ext cx="5282881" cy="12347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19440"/>
            <a:ext cx="3719156" cy="6315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75" y="5431837"/>
            <a:ext cx="3760289" cy="961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48897" y="5866667"/>
            <a:ext cx="10910562" cy="3857143"/>
            <a:chOff x="6948897" y="5866667"/>
            <a:chExt cx="10910562" cy="38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8897" y="5866667"/>
              <a:ext cx="10910562" cy="3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38023" y="4225891"/>
            <a:ext cx="3649035" cy="145535"/>
            <a:chOff x="3638023" y="4225891"/>
            <a:chExt cx="3649035" cy="145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60000">
              <a:off x="3638023" y="4225891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6605" y="7234123"/>
            <a:ext cx="3649035" cy="145535"/>
            <a:chOff x="3646605" y="7234123"/>
            <a:chExt cx="3649035" cy="1455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440000">
              <a:off x="3646605" y="7234123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25088" y="1944835"/>
            <a:ext cx="10910562" cy="2977210"/>
            <a:chOff x="7025088" y="1944835"/>
            <a:chExt cx="10910562" cy="29772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5088" y="1944835"/>
              <a:ext cx="10910562" cy="29772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7790" y="2001809"/>
            <a:ext cx="1512763" cy="8866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20333" y="4416033"/>
            <a:ext cx="1906926" cy="2120335"/>
            <a:chOff x="5420333" y="4416033"/>
            <a:chExt cx="1906926" cy="21203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60000">
              <a:off x="5420333" y="4416033"/>
              <a:ext cx="1906926" cy="21203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51600" y="5952304"/>
            <a:ext cx="1926925" cy="8963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21949" y="2243247"/>
            <a:ext cx="7968062" cy="2337706"/>
            <a:chOff x="9321949" y="2243247"/>
            <a:chExt cx="7968062" cy="23377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21949" y="2243247"/>
              <a:ext cx="7968062" cy="2337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94654" y="6025441"/>
            <a:ext cx="7958730" cy="3539594"/>
            <a:chOff x="9394654" y="6025441"/>
            <a:chExt cx="7958730" cy="35395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94654" y="6025441"/>
              <a:ext cx="7958730" cy="35395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89243" y="9445886"/>
            <a:ext cx="2138852" cy="119149"/>
            <a:chOff x="12689243" y="9445886"/>
            <a:chExt cx="2138852" cy="1191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89243" y="9445886"/>
              <a:ext cx="2138852" cy="11914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51600" y="2021200"/>
            <a:ext cx="1512707" cy="8781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27790" y="6007400"/>
            <a:ext cx="1926926" cy="897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040" y="416777"/>
            <a:ext cx="5282881" cy="12347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15725"/>
            <a:ext cx="3978461" cy="622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75" y="5439971"/>
            <a:ext cx="3262813" cy="953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48897" y="5866667"/>
            <a:ext cx="10910562" cy="3857143"/>
            <a:chOff x="6948897" y="5866667"/>
            <a:chExt cx="10910562" cy="38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8897" y="5866667"/>
              <a:ext cx="10910562" cy="3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38023" y="4225891"/>
            <a:ext cx="3649035" cy="145535"/>
            <a:chOff x="3638023" y="4225891"/>
            <a:chExt cx="3649035" cy="145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60000">
              <a:off x="3638023" y="4225891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6605" y="7234123"/>
            <a:ext cx="3649035" cy="145535"/>
            <a:chOff x="3646605" y="7234123"/>
            <a:chExt cx="3649035" cy="1455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440000">
              <a:off x="3646605" y="7234123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25088" y="1944835"/>
            <a:ext cx="10910562" cy="3569460"/>
            <a:chOff x="7025088" y="1944835"/>
            <a:chExt cx="10910562" cy="35694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5088" y="1944835"/>
              <a:ext cx="10910562" cy="35694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7790" y="2001809"/>
            <a:ext cx="1512763" cy="8866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48235" y="4103710"/>
            <a:ext cx="1906926" cy="2120335"/>
            <a:chOff x="7748235" y="4103710"/>
            <a:chExt cx="1906926" cy="21203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60000">
              <a:off x="7748235" y="4103710"/>
              <a:ext cx="1906926" cy="21203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51600" y="2021200"/>
            <a:ext cx="1512707" cy="8781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67281" y="6208201"/>
            <a:ext cx="1926926" cy="8972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94654" y="2084514"/>
            <a:ext cx="7958730" cy="3236195"/>
            <a:chOff x="9394654" y="2084514"/>
            <a:chExt cx="7958730" cy="32361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94654" y="2084514"/>
              <a:ext cx="7958730" cy="32361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94654" y="6035010"/>
            <a:ext cx="7958730" cy="3507848"/>
            <a:chOff x="9394654" y="6035010"/>
            <a:chExt cx="7958730" cy="35078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94654" y="6035010"/>
              <a:ext cx="7958730" cy="350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040" y="416777"/>
            <a:ext cx="5282881" cy="12347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9" y="1915724"/>
            <a:ext cx="3978461" cy="622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75" y="5439971"/>
            <a:ext cx="3267603" cy="877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48897" y="5866667"/>
            <a:ext cx="10910562" cy="3857143"/>
            <a:chOff x="6948897" y="5866667"/>
            <a:chExt cx="10910562" cy="38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8897" y="5866667"/>
              <a:ext cx="10910562" cy="3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38023" y="4225891"/>
            <a:ext cx="3649035" cy="145535"/>
            <a:chOff x="3638023" y="4225891"/>
            <a:chExt cx="3649035" cy="145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60000">
              <a:off x="3638023" y="4225891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6605" y="7234123"/>
            <a:ext cx="3649035" cy="145535"/>
            <a:chOff x="3646605" y="7234123"/>
            <a:chExt cx="3649035" cy="1455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440000">
              <a:off x="3646605" y="7234123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25088" y="1944835"/>
            <a:ext cx="10910562" cy="3569460"/>
            <a:chOff x="7025088" y="1944835"/>
            <a:chExt cx="10910562" cy="35694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5088" y="1944835"/>
              <a:ext cx="10910562" cy="35694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7790" y="2001809"/>
            <a:ext cx="1512763" cy="8866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48235" y="4103710"/>
            <a:ext cx="1906926" cy="2120335"/>
            <a:chOff x="7748235" y="4103710"/>
            <a:chExt cx="1906926" cy="21203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60000">
              <a:off x="7748235" y="4103710"/>
              <a:ext cx="1906926" cy="21203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51600" y="2021200"/>
            <a:ext cx="1512707" cy="8781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67281" y="6208201"/>
            <a:ext cx="1926926" cy="8972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03366" y="2187500"/>
            <a:ext cx="7940147" cy="2955357"/>
            <a:chOff x="9303366" y="2187500"/>
            <a:chExt cx="7940147" cy="29553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03366" y="2187500"/>
              <a:ext cx="7940147" cy="29553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18464" y="6158315"/>
            <a:ext cx="8034921" cy="3281871"/>
            <a:chOff x="9318464" y="6158315"/>
            <a:chExt cx="8034921" cy="32818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18464" y="6158315"/>
              <a:ext cx="8034921" cy="3281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85289"/>
            <a:ext cx="5971729" cy="16513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659" y="4860793"/>
            <a:ext cx="5420448" cy="996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9379" y="4574609"/>
            <a:ext cx="3726094" cy="1044928"/>
            <a:chOff x="649379" y="4574609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379" y="4574609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098" y="4530182"/>
            <a:ext cx="4113627" cy="12440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91036" y="7634742"/>
            <a:ext cx="1136532" cy="1136532"/>
            <a:chOff x="10591036" y="7634742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1036" y="7634742"/>
              <a:ext cx="1136532" cy="113653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22478" y="7892868"/>
            <a:ext cx="1153155" cy="7352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25628" y="1840512"/>
            <a:ext cx="3617176" cy="6315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8057" y="1872245"/>
            <a:ext cx="3953568" cy="8126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18096" y="8014125"/>
            <a:ext cx="1703253" cy="4079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3820" y="7976211"/>
            <a:ext cx="4938385" cy="6568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91042" y="1596059"/>
            <a:ext cx="1136532" cy="1136532"/>
            <a:chOff x="10591042" y="1596059"/>
            <a:chExt cx="1136532" cy="11365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91042" y="1596059"/>
              <a:ext cx="1136532" cy="113653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2478" y="1815126"/>
            <a:ext cx="1067041" cy="7320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03742" y="4574591"/>
            <a:ext cx="1136532" cy="1136532"/>
            <a:chOff x="10603742" y="4574591"/>
            <a:chExt cx="1136532" cy="1136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03742" y="4574591"/>
              <a:ext cx="1136532" cy="11365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35145" y="4793659"/>
            <a:ext cx="1144231" cy="7320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13982" y="4871916"/>
            <a:ext cx="4660737" cy="61873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30763" y="4803182"/>
            <a:ext cx="3397091" cy="806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091" y="5386029"/>
            <a:ext cx="5539761" cy="1160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81"/>
            <a:ext cx="6331402" cy="5170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47668"/>
            <a:ext cx="4056261" cy="6187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46097" y="8057144"/>
            <a:ext cx="4006851" cy="618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36" y="528192"/>
            <a:ext cx="5505665" cy="12041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11720" y="3305335"/>
            <a:ext cx="6391454" cy="6691219"/>
            <a:chOff x="11411720" y="3305335"/>
            <a:chExt cx="6391454" cy="6691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1720" y="3305335"/>
              <a:ext cx="6391454" cy="6691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93256" y="1980700"/>
            <a:ext cx="6683458" cy="11322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63" y="1964942"/>
            <a:ext cx="4007032" cy="622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76776" y="1810107"/>
            <a:ext cx="2001167" cy="49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39484" y="1670051"/>
            <a:ext cx="363691" cy="363861"/>
            <a:chOff x="17439484" y="1670051"/>
            <a:chExt cx="363691" cy="363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39484" y="167005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29875" y="1669966"/>
            <a:ext cx="363691" cy="363861"/>
            <a:chOff x="11229875" y="1669966"/>
            <a:chExt cx="363691" cy="363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1229875" y="1669966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865" y="2559131"/>
            <a:ext cx="10077052" cy="7437422"/>
            <a:chOff x="533865" y="2559131"/>
            <a:chExt cx="10077052" cy="74374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865" y="2559131"/>
              <a:ext cx="10077052" cy="74374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40848" y="4321365"/>
            <a:ext cx="4593676" cy="5076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40886" y="5546048"/>
            <a:ext cx="4153580" cy="5076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04410" y="7175291"/>
            <a:ext cx="4371828" cy="50767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40886" y="8261010"/>
            <a:ext cx="4438104" cy="4762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0305" y="4744085"/>
            <a:ext cx="4416011" cy="141230"/>
            <a:chOff x="820305" y="4744085"/>
            <a:chExt cx="4416011" cy="1412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05" y="4744085"/>
              <a:ext cx="4416011" cy="1412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4908" y="6477968"/>
            <a:ext cx="4416011" cy="141230"/>
            <a:chOff x="794908" y="6477968"/>
            <a:chExt cx="4416011" cy="1412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908" y="6477968"/>
              <a:ext cx="4416011" cy="1412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2210" y="7598011"/>
            <a:ext cx="4416011" cy="141230"/>
            <a:chOff x="782210" y="7598011"/>
            <a:chExt cx="4416011" cy="1412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2210" y="7598011"/>
              <a:ext cx="4416011" cy="1412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5067" y="8976366"/>
            <a:ext cx="4416011" cy="141230"/>
            <a:chOff x="825067" y="8976366"/>
            <a:chExt cx="4416011" cy="1412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5067" y="8976366"/>
              <a:ext cx="4416011" cy="14123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07840" y="4717050"/>
            <a:ext cx="3584553" cy="4711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14478" y="6014583"/>
            <a:ext cx="3544858" cy="49021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82097" y="8655517"/>
            <a:ext cx="3589315" cy="450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974" y="618628"/>
            <a:ext cx="9446867" cy="11715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08" y="1729646"/>
            <a:ext cx="9086044" cy="140109"/>
            <a:chOff x="794908" y="1729646"/>
            <a:chExt cx="9086044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908" y="1729646"/>
              <a:ext cx="9086044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0848" y="4321365"/>
            <a:ext cx="4593676" cy="5076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0886" y="5546048"/>
            <a:ext cx="4153580" cy="5076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4410" y="7175291"/>
            <a:ext cx="4371828" cy="5076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40886" y="8261010"/>
            <a:ext cx="4438104" cy="4762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7840" y="4717050"/>
            <a:ext cx="3584553" cy="4711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4478" y="6014583"/>
            <a:ext cx="3544858" cy="4902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82097" y="8655517"/>
            <a:ext cx="3589315" cy="450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4962" y="2205400"/>
            <a:ext cx="8527895" cy="7563641"/>
            <a:chOff x="614962" y="2205400"/>
            <a:chExt cx="8527895" cy="75636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962" y="2205400"/>
              <a:ext cx="8527895" cy="75636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0952" y="2174249"/>
            <a:ext cx="7749977" cy="7563641"/>
            <a:chOff x="9880952" y="2174249"/>
            <a:chExt cx="7749977" cy="75636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80952" y="2174249"/>
              <a:ext cx="7749977" cy="7563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5408" y="4744085"/>
            <a:ext cx="3161867" cy="1483466"/>
            <a:chOff x="7765408" y="4744085"/>
            <a:chExt cx="3161867" cy="14834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5408" y="4744085"/>
              <a:ext cx="3161867" cy="1483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36" y="528192"/>
            <a:ext cx="5505665" cy="12041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11720" y="3305335"/>
            <a:ext cx="6391454" cy="6691219"/>
            <a:chOff x="11411720" y="3305335"/>
            <a:chExt cx="6391454" cy="6691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1720" y="3305335"/>
              <a:ext cx="6391454" cy="6691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93240" y="1580640"/>
            <a:ext cx="5103677" cy="9961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163" y="1966992"/>
            <a:ext cx="2571860" cy="6074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59424" y="1677949"/>
            <a:ext cx="363691" cy="363861"/>
            <a:chOff x="17659424" y="1677949"/>
            <a:chExt cx="363691" cy="363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59424" y="1677949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29875" y="1669966"/>
            <a:ext cx="363691" cy="363861"/>
            <a:chOff x="11229875" y="1669966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229875" y="1669966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865" y="2559131"/>
            <a:ext cx="10077052" cy="7437422"/>
            <a:chOff x="533865" y="2559131"/>
            <a:chExt cx="10077052" cy="7437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65" y="2559131"/>
              <a:ext cx="10077052" cy="74374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40848" y="4321365"/>
            <a:ext cx="4593676" cy="5076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40886" y="5546048"/>
            <a:ext cx="4153580" cy="5076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04410" y="7175291"/>
            <a:ext cx="4371828" cy="5076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40886" y="8261010"/>
            <a:ext cx="4438104" cy="4762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0305" y="4744085"/>
            <a:ext cx="4416011" cy="141230"/>
            <a:chOff x="820305" y="4744085"/>
            <a:chExt cx="4416011" cy="1412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05" y="4744085"/>
              <a:ext cx="4416011" cy="1412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4908" y="6477968"/>
            <a:ext cx="4416011" cy="141230"/>
            <a:chOff x="794908" y="6477968"/>
            <a:chExt cx="4416011" cy="1412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4908" y="6477968"/>
              <a:ext cx="4416011" cy="1412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2210" y="7598011"/>
            <a:ext cx="4416011" cy="141230"/>
            <a:chOff x="782210" y="7598011"/>
            <a:chExt cx="4416011" cy="1412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2210" y="7598011"/>
              <a:ext cx="4416011" cy="1412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5067" y="8976366"/>
            <a:ext cx="4416011" cy="141230"/>
            <a:chOff x="825067" y="8976366"/>
            <a:chExt cx="4416011" cy="1412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5067" y="8976366"/>
              <a:ext cx="4416011" cy="14123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07840" y="4717050"/>
            <a:ext cx="3584553" cy="47117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14478" y="6014583"/>
            <a:ext cx="3544858" cy="49021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82097" y="8655517"/>
            <a:ext cx="3589315" cy="450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040" y="420895"/>
            <a:ext cx="5204700" cy="1217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19439"/>
            <a:ext cx="3969357" cy="631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75" y="5435009"/>
            <a:ext cx="3862832" cy="882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088" y="1944835"/>
            <a:ext cx="10910562" cy="2260317"/>
            <a:chOff x="7025088" y="1944835"/>
            <a:chExt cx="10910562" cy="2260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1944835"/>
              <a:ext cx="10910562" cy="2260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5088" y="4736508"/>
            <a:ext cx="10910562" cy="2260317"/>
            <a:chOff x="7025088" y="4736508"/>
            <a:chExt cx="10910562" cy="2260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4736508"/>
              <a:ext cx="10910562" cy="22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5088" y="7504762"/>
            <a:ext cx="10910562" cy="2260317"/>
            <a:chOff x="7025088" y="7504762"/>
            <a:chExt cx="10910562" cy="2260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5088" y="7504762"/>
              <a:ext cx="10910562" cy="22603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7790" y="1998638"/>
            <a:ext cx="1888830" cy="8867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7790" y="4782962"/>
            <a:ext cx="1620402" cy="8963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7790" y="7590400"/>
            <a:ext cx="1639449" cy="9058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57262" y="5771429"/>
            <a:ext cx="2653232" cy="145307"/>
            <a:chOff x="4557262" y="5771429"/>
            <a:chExt cx="2653232" cy="145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57262" y="5771429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299" y="3794546"/>
            <a:ext cx="3649035" cy="145535"/>
            <a:chOff x="3816299" y="3794546"/>
            <a:chExt cx="3649035" cy="1455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980000">
              <a:off x="3816299" y="3794546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6175" y="7698749"/>
            <a:ext cx="3649035" cy="145535"/>
            <a:chOff x="3816175" y="7698749"/>
            <a:chExt cx="3649035" cy="145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980000">
              <a:off x="3816175" y="7698749"/>
              <a:ext cx="3649035" cy="1455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01075" y="1976581"/>
            <a:ext cx="7918612" cy="2189589"/>
            <a:chOff x="9501075" y="1976581"/>
            <a:chExt cx="7918612" cy="21895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1075" y="1976581"/>
              <a:ext cx="7918612" cy="21895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01075" y="5035531"/>
            <a:ext cx="7918612" cy="1713066"/>
            <a:chOff x="9501075" y="5035531"/>
            <a:chExt cx="7918612" cy="17130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01075" y="5035531"/>
              <a:ext cx="7918612" cy="17130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01075" y="7632455"/>
            <a:ext cx="7918612" cy="2004931"/>
            <a:chOff x="9501075" y="7632455"/>
            <a:chExt cx="7918612" cy="200493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01075" y="7632455"/>
              <a:ext cx="7918612" cy="20049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92611" y="6118490"/>
            <a:ext cx="1460356" cy="1583071"/>
            <a:chOff x="8192611" y="6118490"/>
            <a:chExt cx="1460356" cy="15830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320000">
              <a:off x="8192611" y="6118490"/>
              <a:ext cx="1460356" cy="15830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90476" y="5642607"/>
            <a:ext cx="5663492" cy="127761"/>
            <a:chOff x="11390476" y="5642607"/>
            <a:chExt cx="5663492" cy="1277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90476" y="5642607"/>
              <a:ext cx="5663492" cy="1277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67742" y="6105772"/>
            <a:ext cx="6638607" cy="127761"/>
            <a:chOff x="9767742" y="6105772"/>
            <a:chExt cx="6638607" cy="1277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67742" y="6105772"/>
              <a:ext cx="6638607" cy="1277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09012" y="6522649"/>
            <a:ext cx="3051469" cy="127761"/>
            <a:chOff x="9609012" y="6522649"/>
            <a:chExt cx="3051469" cy="12776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09012" y="6522649"/>
              <a:ext cx="3051469" cy="1277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406349" y="5866667"/>
            <a:ext cx="2653232" cy="145307"/>
            <a:chOff x="16406349" y="5866667"/>
            <a:chExt cx="2653232" cy="14530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6349" y="5866667"/>
              <a:ext cx="2653232" cy="145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040" y="420895"/>
            <a:ext cx="5230252" cy="12274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19439"/>
            <a:ext cx="3969357" cy="631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75" y="5435694"/>
            <a:ext cx="3878147" cy="1025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7790" y="4782962"/>
            <a:ext cx="1620402" cy="8963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7262" y="5771429"/>
            <a:ext cx="2653232" cy="145307"/>
            <a:chOff x="4557262" y="5771429"/>
            <a:chExt cx="2653232" cy="1453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7262" y="5771429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06349" y="5866667"/>
            <a:ext cx="2653232" cy="145307"/>
            <a:chOff x="16406349" y="5866667"/>
            <a:chExt cx="2653232" cy="1453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06349" y="5866667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25125" y="2600542"/>
            <a:ext cx="12702417" cy="7159330"/>
            <a:chOff x="5325125" y="2600542"/>
            <a:chExt cx="12702417" cy="71593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5125" y="2600542"/>
              <a:ext cx="12702417" cy="71593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34778" y="3587412"/>
            <a:ext cx="12083112" cy="5812873"/>
            <a:chOff x="5634778" y="3587412"/>
            <a:chExt cx="12083112" cy="58128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4778" y="3587412"/>
              <a:ext cx="12083112" cy="581287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2320" y="2253478"/>
            <a:ext cx="1542022" cy="12502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22525" y="4675955"/>
            <a:ext cx="2632261" cy="9017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040" y="420895"/>
            <a:ext cx="5011300" cy="1217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919439"/>
            <a:ext cx="3969357" cy="631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675" y="5435694"/>
            <a:ext cx="3667794" cy="9017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088" y="1944835"/>
            <a:ext cx="10910562" cy="4107160"/>
            <a:chOff x="7025088" y="1944835"/>
            <a:chExt cx="10910562" cy="41071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1944835"/>
              <a:ext cx="10910562" cy="4107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5088" y="6906298"/>
            <a:ext cx="10910562" cy="2858781"/>
            <a:chOff x="7025088" y="6906298"/>
            <a:chExt cx="10910562" cy="28587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088" y="6906298"/>
              <a:ext cx="10910562" cy="28587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7790" y="2002495"/>
            <a:ext cx="1888830" cy="9033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7790" y="6919590"/>
            <a:ext cx="1483973" cy="9129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31071" y="4562036"/>
            <a:ext cx="3866541" cy="145535"/>
            <a:chOff x="3631071" y="4562036"/>
            <a:chExt cx="3866541" cy="1455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60000">
              <a:off x="3631071" y="4562036"/>
              <a:ext cx="3866541" cy="1455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54941" y="7609861"/>
            <a:ext cx="3649035" cy="145535"/>
            <a:chOff x="3754941" y="7609861"/>
            <a:chExt cx="3649035" cy="1455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740000">
              <a:off x="3754941" y="7609861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1075" y="2708542"/>
            <a:ext cx="7918612" cy="2830202"/>
            <a:chOff x="9501075" y="2708542"/>
            <a:chExt cx="7918612" cy="28302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1075" y="2708542"/>
              <a:ext cx="7918612" cy="28302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1075" y="7386908"/>
            <a:ext cx="7918612" cy="2064311"/>
            <a:chOff x="9501075" y="7386908"/>
            <a:chExt cx="7918612" cy="20643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01075" y="7386908"/>
              <a:ext cx="7918612" cy="20643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36058" y="2854418"/>
            <a:ext cx="1413358" cy="127761"/>
            <a:chOff x="9936058" y="2854418"/>
            <a:chExt cx="1413358" cy="1277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6058" y="2854418"/>
              <a:ext cx="1413358" cy="1277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87975" y="3148150"/>
            <a:ext cx="1320964" cy="119409"/>
            <a:chOff x="10487975" y="3148150"/>
            <a:chExt cx="1320964" cy="1194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87975" y="3148150"/>
              <a:ext cx="1320964" cy="1194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71495" y="5497875"/>
            <a:ext cx="1460356" cy="1983436"/>
            <a:chOff x="8371495" y="5497875"/>
            <a:chExt cx="1460356" cy="198343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320000">
              <a:off x="8371495" y="5497875"/>
              <a:ext cx="1460356" cy="1983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2023-03-22T15:44:36Z</dcterms:created>
  <dcterms:modified xsi:type="dcterms:W3CDTF">2023-03-22T15:44:36Z</dcterms:modified>
</cp:coreProperties>
</file>